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65" r:id="rId3"/>
    <p:sldId id="26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12/19/2017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`</a:t>
            </a:r>
          </a:p>
        </p:txBody>
      </p:sp>
      <p:pic>
        <p:nvPicPr>
          <p:cNvPr id="2051" name="Picture 3" descr="POINSET3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7143750" y="5026025"/>
            <a:ext cx="2000250" cy="1831975"/>
          </a:xfrm>
          <a:noFill/>
        </p:spPr>
      </p:pic>
      <p:pic>
        <p:nvPicPr>
          <p:cNvPr id="2052" name="Picture 4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981200" cy="197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1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68738" y="0"/>
            <a:ext cx="1544637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4971329"/>
            <a:ext cx="9144000" cy="1855787"/>
          </a:xfrm>
          <a:prstGeom prst="rect">
            <a:avLst/>
          </a:prstGeom>
          <a:gradFill rotWithShape="1">
            <a:gsLst>
              <a:gs pos="45000">
                <a:srgbClr val="FFFFFF">
                  <a:alpha val="0"/>
                </a:srgbClr>
              </a:gs>
              <a:gs pos="100000">
                <a:srgbClr val="009900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latin typeface=".VnTime" pitchFamily="34" charset="0"/>
              <a:cs typeface="+mn-cs"/>
            </a:endParaRPr>
          </a:p>
        </p:txBody>
      </p:sp>
      <p:pic>
        <p:nvPicPr>
          <p:cNvPr id="2057" name="Picture 8" descr="2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999038"/>
            <a:ext cx="1979613" cy="185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8" name="WordArt 9"/>
          <p:cNvSpPr>
            <a:spLocks noChangeArrowheads="1" noChangeShapeType="1" noTextEdit="1"/>
          </p:cNvSpPr>
          <p:nvPr/>
        </p:nvSpPr>
        <p:spPr bwMode="auto">
          <a:xfrm>
            <a:off x="989013" y="804863"/>
            <a:ext cx="7316787" cy="10239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50000"/>
                    </a:srgbClr>
                  </a:outerShdw>
                </a:effectLst>
                <a:latin typeface=".VnAristote"/>
              </a:rPr>
              <a:t>NhiÖt liÖt chµo mõng c¸c thÇy c« gi¸o</a:t>
            </a:r>
          </a:p>
        </p:txBody>
      </p:sp>
      <p:sp>
        <p:nvSpPr>
          <p:cNvPr id="2059" name="WordArt 10"/>
          <p:cNvSpPr>
            <a:spLocks noChangeArrowheads="1" noChangeShapeType="1" noTextEdit="1"/>
          </p:cNvSpPr>
          <p:nvPr/>
        </p:nvSpPr>
        <p:spPr bwMode="auto">
          <a:xfrm>
            <a:off x="2016125" y="1958975"/>
            <a:ext cx="4878388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ĐẾN DỰ GIỜ MÔN TOÁN 9</a:t>
            </a:r>
          </a:p>
        </p:txBody>
      </p:sp>
      <p:pic>
        <p:nvPicPr>
          <p:cNvPr id="2061" name="Picture 12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7166769" y="3969"/>
            <a:ext cx="1981200" cy="19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905000" y="3886200"/>
            <a:ext cx="55626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latin typeface="+mn-lt"/>
                <a:cs typeface="+mn-cs"/>
              </a:rPr>
              <a:t>Người</a:t>
            </a:r>
            <a:r>
              <a:rPr lang="en-US" sz="2800" b="1" dirty="0">
                <a:latin typeface="+mn-lt"/>
                <a:cs typeface="+mn-cs"/>
              </a:rPr>
              <a:t> </a:t>
            </a:r>
            <a:r>
              <a:rPr lang="en-US" sz="2800" b="1" dirty="0" err="1">
                <a:latin typeface="+mn-lt"/>
                <a:cs typeface="+mn-cs"/>
              </a:rPr>
              <a:t>thực</a:t>
            </a:r>
            <a:r>
              <a:rPr lang="en-US" sz="2800" b="1" dirty="0">
                <a:latin typeface="+mn-lt"/>
                <a:cs typeface="+mn-cs"/>
              </a:rPr>
              <a:t> </a:t>
            </a:r>
            <a:r>
              <a:rPr lang="en-US" sz="2800" b="1" dirty="0" err="1">
                <a:latin typeface="+mn-lt"/>
                <a:cs typeface="+mn-cs"/>
              </a:rPr>
              <a:t>hiện</a:t>
            </a:r>
            <a:r>
              <a:rPr lang="en-US" sz="2800" b="1" dirty="0">
                <a:latin typeface="+mn-lt"/>
                <a:cs typeface="+mn-cs"/>
              </a:rPr>
              <a:t> </a:t>
            </a:r>
            <a:r>
              <a:rPr lang="en-US" sz="2800" b="1" dirty="0">
                <a:latin typeface="+mj-lt"/>
                <a:cs typeface="+mn-cs"/>
              </a:rPr>
              <a:t>:</a:t>
            </a:r>
            <a:r>
              <a:rPr lang="en-US" sz="2800" b="1" dirty="0">
                <a:solidFill>
                  <a:srgbClr val="00B0F0"/>
                </a:solidFill>
                <a:latin typeface="+mj-lt"/>
                <a:cs typeface="+mn-cs"/>
              </a:rPr>
              <a:t> </a:t>
            </a:r>
            <a:r>
              <a:rPr lang="en-US" sz="2800" b="1" dirty="0" err="1" smtClean="0">
                <a:solidFill>
                  <a:srgbClr val="005A7A"/>
                </a:solidFill>
                <a:latin typeface="+mj-lt"/>
              </a:rPr>
              <a:t>Lê</a:t>
            </a:r>
            <a:r>
              <a:rPr lang="en-US" sz="2800" b="1" dirty="0" smtClean="0">
                <a:solidFill>
                  <a:srgbClr val="005A7A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rgbClr val="005A7A"/>
                </a:solidFill>
                <a:latin typeface="+mj-lt"/>
              </a:rPr>
              <a:t>Thanh</a:t>
            </a:r>
            <a:r>
              <a:rPr lang="en-US" sz="2800" b="1" dirty="0" smtClean="0">
                <a:solidFill>
                  <a:srgbClr val="005A7A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rgbClr val="005A7A"/>
                </a:solidFill>
                <a:latin typeface="+mj-lt"/>
              </a:rPr>
              <a:t>Thúy</a:t>
            </a:r>
            <a:endParaRPr lang="en-US" sz="2800" b="1" dirty="0">
              <a:solidFill>
                <a:srgbClr val="005A7A"/>
              </a:solidFill>
              <a:latin typeface="+mj-lt"/>
              <a:cs typeface="+mn-cs"/>
            </a:endParaRPr>
          </a:p>
        </p:txBody>
      </p:sp>
    </p:spTree>
  </p:cSld>
  <p:clrMapOvr>
    <a:masterClrMapping/>
  </p:clrMapOvr>
  <p:transition spd="med">
    <p:newsflash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352425" y="69850"/>
            <a:ext cx="241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a)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nửa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đường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tròn</a:t>
            </a:r>
            <a:endParaRPr lang="en-US" sz="2000" dirty="0">
              <a:solidFill>
                <a:schemeClr val="accent4">
                  <a:lumMod val="50000"/>
                </a:schemeClr>
              </a:solidFill>
              <a:latin typeface="Arial" pitchFamily="34" charset="0"/>
            </a:endParaRPr>
          </a:p>
        </p:txBody>
      </p:sp>
      <p:graphicFrame>
        <p:nvGraphicFramePr>
          <p:cNvPr id="1026" name="Object 33"/>
          <p:cNvGraphicFramePr>
            <a:graphicFrameLocks noChangeAspect="1"/>
          </p:cNvGraphicFramePr>
          <p:nvPr/>
        </p:nvGraphicFramePr>
        <p:xfrm>
          <a:off x="2743200" y="0"/>
          <a:ext cx="852488" cy="609600"/>
        </p:xfrm>
        <a:graphic>
          <a:graphicData uri="http://schemas.openxmlformats.org/presentationml/2006/ole">
            <p:oleObj spid="_x0000_s20482" name="Equation" r:id="rId3" imgW="622080" imgH="444240" progId="Equation.DSMT4">
              <p:embed/>
            </p:oleObj>
          </a:graphicData>
        </a:graphic>
      </p:graphicFrame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3470275" y="76200"/>
            <a:ext cx="568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lang="en-US" sz="2000" dirty="0">
              <a:solidFill>
                <a:schemeClr val="accent4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1038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7" name="Object 36"/>
          <p:cNvGraphicFramePr>
            <a:graphicFrameLocks noChangeAspect="1"/>
          </p:cNvGraphicFramePr>
          <p:nvPr/>
        </p:nvGraphicFramePr>
        <p:xfrm>
          <a:off x="685800" y="609600"/>
          <a:ext cx="1295400" cy="336550"/>
        </p:xfrm>
        <a:graphic>
          <a:graphicData uri="http://schemas.openxmlformats.org/presentationml/2006/ole">
            <p:oleObj spid="_x0000_s20483" name="Equation" r:id="rId4" imgW="698197" imgH="177723" progId="Equation.DSMT4">
              <p:embed/>
            </p:oleObj>
          </a:graphicData>
        </a:graphic>
      </p:graphicFrame>
      <p:sp>
        <p:nvSpPr>
          <p:cNvPr id="2086" name="Rectangle 38"/>
          <p:cNvSpPr>
            <a:spLocks noChangeArrowheads="1"/>
          </p:cNvSpPr>
          <p:nvPr/>
        </p:nvSpPr>
        <p:spPr bwMode="auto">
          <a:xfrm>
            <a:off x="1905000" y="615950"/>
            <a:ext cx="1108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869950" algn="ctr"/>
                <a:tab pos="1739900" algn="r"/>
              </a:tabLst>
              <a:defRPr/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tại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A(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gt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lang="en-US" sz="2000" dirty="0">
              <a:solidFill>
                <a:schemeClr val="accent4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1040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8" name="Object 39"/>
          <p:cNvGraphicFramePr>
            <a:graphicFrameLocks noChangeAspect="1"/>
          </p:cNvGraphicFramePr>
          <p:nvPr/>
        </p:nvGraphicFramePr>
        <p:xfrm>
          <a:off x="685800" y="949325"/>
          <a:ext cx="1404938" cy="457200"/>
        </p:xfrm>
        <a:graphic>
          <a:graphicData uri="http://schemas.openxmlformats.org/presentationml/2006/ole">
            <p:oleObj spid="_x0000_s20484" name="Equation" r:id="rId5" imgW="787058" imgH="253890" progId="Equation.DSMT4">
              <p:embed/>
            </p:oleObj>
          </a:graphicData>
        </a:graphic>
      </p:graphicFrame>
      <p:graphicFrame>
        <p:nvGraphicFramePr>
          <p:cNvPr id="1029" name="Object 42"/>
          <p:cNvGraphicFramePr>
            <a:graphicFrameLocks noChangeAspect="1"/>
          </p:cNvGraphicFramePr>
          <p:nvPr/>
        </p:nvGraphicFramePr>
        <p:xfrm>
          <a:off x="838200" y="1752600"/>
          <a:ext cx="230188" cy="257175"/>
        </p:xfrm>
        <a:graphic>
          <a:graphicData uri="http://schemas.openxmlformats.org/presentationml/2006/ole">
            <p:oleObj spid="_x0000_s20485" name="Equation" r:id="rId6" imgW="164814" imgH="177492" progId="Equation.DSMT4">
              <p:embed/>
            </p:oleObj>
          </a:graphicData>
        </a:graphic>
      </p:graphicFrame>
      <p:graphicFrame>
        <p:nvGraphicFramePr>
          <p:cNvPr id="1030" name="Object 41"/>
          <p:cNvGraphicFramePr>
            <a:graphicFrameLocks noChangeAspect="1"/>
          </p:cNvGraphicFramePr>
          <p:nvPr/>
        </p:nvGraphicFramePr>
        <p:xfrm>
          <a:off x="2057400" y="1778000"/>
          <a:ext cx="228600" cy="255588"/>
        </p:xfrm>
        <a:graphic>
          <a:graphicData uri="http://schemas.openxmlformats.org/presentationml/2006/ole">
            <p:oleObj spid="_x0000_s20486" name="Equation" r:id="rId7" imgW="164814" imgH="177492" progId="Equation.DSMT4">
              <p:embed/>
            </p:oleObj>
          </a:graphicData>
        </a:graphic>
      </p:graphicFrame>
      <p:sp>
        <p:nvSpPr>
          <p:cNvPr id="2091" name="Rectangle 43"/>
          <p:cNvSpPr>
            <a:spLocks noChangeArrowheads="1"/>
          </p:cNvSpPr>
          <p:nvPr/>
        </p:nvSpPr>
        <p:spPr bwMode="auto">
          <a:xfrm>
            <a:off x="304800" y="1676400"/>
            <a:ext cx="6334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2000" dirty="0">
              <a:solidFill>
                <a:schemeClr val="accent4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2092" name="Rectangle 44"/>
          <p:cNvSpPr>
            <a:spLocks noChangeArrowheads="1"/>
          </p:cNvSpPr>
          <p:nvPr/>
        </p:nvSpPr>
        <p:spPr bwMode="auto">
          <a:xfrm>
            <a:off x="973138" y="1682750"/>
            <a:ext cx="1163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AMO 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2000" dirty="0">
              <a:solidFill>
                <a:schemeClr val="accent4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2181225" y="1711325"/>
            <a:ext cx="1166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NMO 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lang="en-US" sz="2000" dirty="0">
              <a:solidFill>
                <a:schemeClr val="accent4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1044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31" name="Object 46"/>
          <p:cNvGraphicFramePr>
            <a:graphicFrameLocks noChangeAspect="1"/>
          </p:cNvGraphicFramePr>
          <p:nvPr/>
        </p:nvGraphicFramePr>
        <p:xfrm>
          <a:off x="914400" y="2133600"/>
          <a:ext cx="5181600" cy="2073275"/>
        </p:xfrm>
        <a:graphic>
          <a:graphicData uri="http://schemas.openxmlformats.org/presentationml/2006/ole">
            <p:oleObj spid="_x0000_s20487" name="Equation" r:id="rId8" imgW="2997000" imgH="1155600" progId="Equation.DSMT4">
              <p:embed/>
            </p:oleObj>
          </a:graphicData>
        </a:graphic>
      </p:graphicFrame>
      <p:sp>
        <p:nvSpPr>
          <p:cNvPr id="2096" name="Rectangle 48"/>
          <p:cNvSpPr>
            <a:spLocks noChangeArrowheads="1"/>
          </p:cNvSpPr>
          <p:nvPr/>
        </p:nvSpPr>
        <p:spPr bwMode="auto">
          <a:xfrm>
            <a:off x="3359150" y="3857625"/>
            <a:ext cx="2235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hai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tương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ứng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lang="en-US" sz="2000" dirty="0">
              <a:solidFill>
                <a:schemeClr val="accent4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1046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32" name="Object 49"/>
          <p:cNvGraphicFramePr>
            <a:graphicFrameLocks noChangeAspect="1"/>
          </p:cNvGraphicFramePr>
          <p:nvPr/>
        </p:nvGraphicFramePr>
        <p:xfrm>
          <a:off x="914400" y="4343400"/>
          <a:ext cx="1600200" cy="304800"/>
        </p:xfrm>
        <a:graphic>
          <a:graphicData uri="http://schemas.openxmlformats.org/presentationml/2006/ole">
            <p:oleObj spid="_x0000_s20488" name="Equation" r:id="rId9" imgW="1002865" imgH="190417" progId="Equation.DSMT4">
              <p:embed/>
            </p:oleObj>
          </a:graphicData>
        </a:graphic>
      </p:graphicFrame>
      <p:sp>
        <p:nvSpPr>
          <p:cNvPr id="51" name="Rectangle 50"/>
          <p:cNvSpPr/>
          <p:nvPr/>
        </p:nvSpPr>
        <p:spPr>
          <a:xfrm>
            <a:off x="2514600" y="4314825"/>
            <a:ext cx="658813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tại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 N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81000" y="4724400"/>
            <a:ext cx="2216150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nửa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đường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tròn</a:t>
            </a:r>
            <a:endParaRPr lang="en-US" sz="2000" dirty="0">
              <a:solidFill>
                <a:schemeClr val="accent4">
                  <a:lumMod val="50000"/>
                </a:schemeClr>
              </a:solidFill>
              <a:latin typeface="Arial" pitchFamily="34" charset="0"/>
            </a:endParaRPr>
          </a:p>
        </p:txBody>
      </p:sp>
      <p:graphicFrame>
        <p:nvGraphicFramePr>
          <p:cNvPr id="1033" name="Object 51"/>
          <p:cNvGraphicFramePr>
            <a:graphicFrameLocks noChangeAspect="1"/>
          </p:cNvGraphicFramePr>
          <p:nvPr/>
        </p:nvGraphicFramePr>
        <p:xfrm>
          <a:off x="2719388" y="4630738"/>
          <a:ext cx="852487" cy="609600"/>
        </p:xfrm>
        <a:graphic>
          <a:graphicData uri="http://schemas.openxmlformats.org/presentationml/2006/ole">
            <p:oleObj spid="_x0000_s20489" name="Equation" r:id="rId10" imgW="622080" imgH="444240" progId="Equation.DSMT4">
              <p:embed/>
            </p:oleObj>
          </a:graphicData>
        </a:graphic>
      </p:graphicFrame>
      <p:sp>
        <p:nvSpPr>
          <p:cNvPr id="54" name="Rectangle 35"/>
          <p:cNvSpPr>
            <a:spLocks noChangeArrowheads="1"/>
          </p:cNvSpPr>
          <p:nvPr/>
        </p:nvSpPr>
        <p:spPr bwMode="auto">
          <a:xfrm>
            <a:off x="3446463" y="4718050"/>
            <a:ext cx="568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lang="en-US" sz="2000" dirty="0">
              <a:solidFill>
                <a:schemeClr val="accent4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1050" name="Rectangle 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34" name="Object 52"/>
          <p:cNvGraphicFramePr>
            <a:graphicFrameLocks noChangeAspect="1"/>
          </p:cNvGraphicFramePr>
          <p:nvPr/>
        </p:nvGraphicFramePr>
        <p:xfrm>
          <a:off x="990600" y="5257800"/>
          <a:ext cx="2743200" cy="1223963"/>
        </p:xfrm>
        <a:graphic>
          <a:graphicData uri="http://schemas.openxmlformats.org/presentationml/2006/ole">
            <p:oleObj spid="_x0000_s20490" name="Equation" r:id="rId11" imgW="1689100" imgH="749300" progId="Equation.DSMT4">
              <p:embed/>
            </p:oleObj>
          </a:graphicData>
        </a:graphic>
      </p:graphicFrame>
      <p:sp>
        <p:nvSpPr>
          <p:cNvPr id="1051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35" name="Object 54"/>
          <p:cNvGraphicFramePr>
            <a:graphicFrameLocks noChangeAspect="1"/>
          </p:cNvGraphicFramePr>
          <p:nvPr/>
        </p:nvGraphicFramePr>
        <p:xfrm>
          <a:off x="3810000" y="5715000"/>
          <a:ext cx="381000" cy="280988"/>
        </p:xfrm>
        <a:graphic>
          <a:graphicData uri="http://schemas.openxmlformats.org/presentationml/2006/ole">
            <p:oleObj spid="_x0000_s20491" name="Equation" r:id="rId12" imgW="215619" imgH="164885" progId="Equation.DSMT4">
              <p:embed/>
            </p:oleObj>
          </a:graphicData>
        </a:graphic>
      </p:graphicFrame>
      <p:sp>
        <p:nvSpPr>
          <p:cNvPr id="2104" name="Rectangle 56"/>
          <p:cNvSpPr>
            <a:spLocks noChangeArrowheads="1"/>
          </p:cNvSpPr>
          <p:nvPr/>
        </p:nvSpPr>
        <p:spPr bwMode="auto">
          <a:xfrm>
            <a:off x="4049713" y="5645150"/>
            <a:ext cx="5226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990600" algn="ctr"/>
                <a:tab pos="1981200" algn="r"/>
              </a:tabLst>
              <a:defRPr/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MN 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tiếp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tuyến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của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nửa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đường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tròn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(O) (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đpcm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lang="en-US" sz="2000" dirty="0">
              <a:solidFill>
                <a:schemeClr val="accent4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355850" y="5357813"/>
            <a:ext cx="1524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</TotalTime>
  <Words>70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MathType 6.0 Equation</vt:lpstr>
      <vt:lpstr>`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`</dc:title>
  <dc:creator>Mr Acer</dc:creator>
  <cp:lastModifiedBy>Mr Acer</cp:lastModifiedBy>
  <cp:revision>11</cp:revision>
  <dcterms:created xsi:type="dcterms:W3CDTF">2017-06-02T10:53:20Z</dcterms:created>
  <dcterms:modified xsi:type="dcterms:W3CDTF">2017-12-19T10:56:30Z</dcterms:modified>
</cp:coreProperties>
</file>